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4261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711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710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8100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435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080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214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683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6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929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0431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92B15-12C9-4B0A-A4CF-486AF3C2CAB8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B39FB-3624-400B-A0B4-4516CC3F14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794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17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Autofit/>
          </a:bodyPr>
          <a:lstStyle/>
          <a:p>
            <a:r>
              <a:rPr lang="es-CO" sz="2400" dirty="0" smtClean="0">
                <a:solidFill>
                  <a:srgbClr val="7030A0"/>
                </a:solidFill>
              </a:rPr>
              <a:t>Clasificación de operadores  tecnológicos según el área de la aplicación</a:t>
            </a:r>
            <a:endParaRPr lang="es-CO" sz="2400" dirty="0">
              <a:solidFill>
                <a:srgbClr val="7030A0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4644008" y="1458322"/>
            <a:ext cx="10344" cy="530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693912" y="1988840"/>
            <a:ext cx="7920880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Es el sistema que tiene por objetivo la protección y limitación de riesgos, así como la protección contra accidentes capaces de producir daños alas personas .</a:t>
            </a:r>
            <a:endParaRPr lang="es-CO" dirty="0"/>
          </a:p>
        </p:txBody>
      </p:sp>
      <p:cxnSp>
        <p:nvCxnSpPr>
          <p:cNvPr id="9" name="8 Conector recto"/>
          <p:cNvCxnSpPr>
            <a:stCxn id="7" idx="2"/>
          </p:cNvCxnSpPr>
          <p:nvPr/>
        </p:nvCxnSpPr>
        <p:spPr>
          <a:xfrm>
            <a:off x="4654352" y="28529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693912" y="3212976"/>
            <a:ext cx="3950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654352" y="3212976"/>
            <a:ext cx="396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693912" y="321297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179512" y="3429000"/>
            <a:ext cx="122413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Seguridad</a:t>
            </a:r>
            <a:endParaRPr lang="es-CO" dirty="0"/>
          </a:p>
        </p:txBody>
      </p:sp>
      <p:cxnSp>
        <p:nvCxnSpPr>
          <p:cNvPr id="19" name="18 Conector recto"/>
          <p:cNvCxnSpPr/>
          <p:nvPr/>
        </p:nvCxnSpPr>
        <p:spPr>
          <a:xfrm>
            <a:off x="2123728" y="321297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"/>
          <p:cNvSpPr/>
          <p:nvPr/>
        </p:nvSpPr>
        <p:spPr>
          <a:xfrm>
            <a:off x="2020888" y="3433104"/>
            <a:ext cx="129614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Industrial</a:t>
            </a:r>
            <a:endParaRPr lang="es-CO" dirty="0"/>
          </a:p>
        </p:txBody>
      </p:sp>
      <p:cxnSp>
        <p:nvCxnSpPr>
          <p:cNvPr id="22" name="21 Conector recto"/>
          <p:cNvCxnSpPr/>
          <p:nvPr/>
        </p:nvCxnSpPr>
        <p:spPr>
          <a:xfrm>
            <a:off x="4427984" y="321297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923928" y="3429000"/>
            <a:ext cx="136815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Transporte</a:t>
            </a:r>
            <a:endParaRPr lang="es-CO" dirty="0"/>
          </a:p>
        </p:txBody>
      </p:sp>
      <p:cxnSp>
        <p:nvCxnSpPr>
          <p:cNvPr id="25" name="24 Conector recto"/>
          <p:cNvCxnSpPr/>
          <p:nvPr/>
        </p:nvCxnSpPr>
        <p:spPr>
          <a:xfrm>
            <a:off x="8614792" y="321297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5868144" y="3377046"/>
            <a:ext cx="3047706" cy="319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Manipulación De Energía</a:t>
            </a:r>
            <a:endParaRPr lang="es-CO" dirty="0"/>
          </a:p>
        </p:txBody>
      </p:sp>
      <p:cxnSp>
        <p:nvCxnSpPr>
          <p:cNvPr id="29" name="28 Conector recto"/>
          <p:cNvCxnSpPr>
            <a:stCxn id="17" idx="2"/>
          </p:cNvCxnSpPr>
          <p:nvPr/>
        </p:nvCxnSpPr>
        <p:spPr>
          <a:xfrm>
            <a:off x="791580" y="364502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107504" y="3862148"/>
            <a:ext cx="136815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-Cámaras de vigilancia.</a:t>
            </a:r>
          </a:p>
          <a:p>
            <a:pPr algn="ctr"/>
            <a:endParaRPr lang="es-CO" dirty="0" smtClean="0"/>
          </a:p>
          <a:p>
            <a:pPr algn="ctr"/>
            <a:r>
              <a:rPr lang="es-CO" dirty="0" smtClean="0"/>
              <a:t>-Alarmas.</a:t>
            </a:r>
            <a:endParaRPr lang="es-CO" dirty="0"/>
          </a:p>
        </p:txBody>
      </p:sp>
      <p:cxnSp>
        <p:nvCxnSpPr>
          <p:cNvPr id="32" name="31 Conector recto"/>
          <p:cNvCxnSpPr>
            <a:stCxn id="20" idx="2"/>
          </p:cNvCxnSpPr>
          <p:nvPr/>
        </p:nvCxnSpPr>
        <p:spPr>
          <a:xfrm>
            <a:off x="2668960" y="3649128"/>
            <a:ext cx="0" cy="213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Rectángulo"/>
          <p:cNvSpPr/>
          <p:nvPr/>
        </p:nvSpPr>
        <p:spPr>
          <a:xfrm>
            <a:off x="2020888" y="3789315"/>
            <a:ext cx="1296144" cy="1369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-candados</a:t>
            </a:r>
          </a:p>
          <a:p>
            <a:pPr algn="ctr"/>
            <a:r>
              <a:rPr lang="es-CO" dirty="0" smtClean="0"/>
              <a:t>-seguros</a:t>
            </a:r>
          </a:p>
          <a:p>
            <a:pPr algn="ctr"/>
            <a:r>
              <a:rPr lang="es-CO" dirty="0" smtClean="0"/>
              <a:t>-cámaras</a:t>
            </a:r>
          </a:p>
          <a:p>
            <a:pPr algn="ctr"/>
            <a:r>
              <a:rPr lang="es-CO" dirty="0" smtClean="0"/>
              <a:t>-extintores</a:t>
            </a:r>
          </a:p>
          <a:p>
            <a:pPr algn="ctr"/>
            <a:r>
              <a:rPr lang="es-CO" dirty="0" smtClean="0"/>
              <a:t>-tapa bocas</a:t>
            </a:r>
            <a:endParaRPr lang="es-CO" dirty="0"/>
          </a:p>
        </p:txBody>
      </p:sp>
      <p:cxnSp>
        <p:nvCxnSpPr>
          <p:cNvPr id="35" name="34 Conector recto"/>
          <p:cNvCxnSpPr>
            <a:stCxn id="23" idx="2"/>
          </p:cNvCxnSpPr>
          <p:nvPr/>
        </p:nvCxnSpPr>
        <p:spPr>
          <a:xfrm>
            <a:off x="4608004" y="364502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Rectángulo"/>
          <p:cNvSpPr/>
          <p:nvPr/>
        </p:nvSpPr>
        <p:spPr>
          <a:xfrm>
            <a:off x="3923928" y="3862148"/>
            <a:ext cx="1368152" cy="1223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/>
              <a:t>-Señales de transito</a:t>
            </a:r>
          </a:p>
          <a:p>
            <a:pPr algn="ctr"/>
            <a:r>
              <a:rPr lang="es-CO" sz="1200" dirty="0" smtClean="0"/>
              <a:t>-G.P.S</a:t>
            </a:r>
          </a:p>
          <a:p>
            <a:pPr algn="ctr"/>
            <a:r>
              <a:rPr lang="es-CO" sz="1200" dirty="0" smtClean="0"/>
              <a:t>-Cascos</a:t>
            </a:r>
          </a:p>
          <a:p>
            <a:pPr algn="ctr"/>
            <a:r>
              <a:rPr lang="es-CO" sz="1200" dirty="0" smtClean="0"/>
              <a:t>-Cinturones de seguridad</a:t>
            </a:r>
            <a:endParaRPr lang="es-CO" sz="12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7330248" y="3695981"/>
            <a:ext cx="0" cy="166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endCxn id="27" idx="2"/>
          </p:cNvCxnSpPr>
          <p:nvPr/>
        </p:nvCxnSpPr>
        <p:spPr>
          <a:xfrm>
            <a:off x="7384473" y="3521239"/>
            <a:ext cx="7524" cy="175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5940152" y="3833548"/>
            <a:ext cx="2903690" cy="1899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-Transformador .</a:t>
            </a:r>
          </a:p>
          <a:p>
            <a:pPr algn="ctr"/>
            <a:r>
              <a:rPr lang="es-CO" dirty="0" smtClean="0"/>
              <a:t>-Contadores.</a:t>
            </a:r>
          </a:p>
          <a:p>
            <a:pPr algn="ctr"/>
            <a:r>
              <a:rPr lang="es-CO" dirty="0" smtClean="0"/>
              <a:t>-Gafas, Cascos, Tapa, Bocas,</a:t>
            </a:r>
          </a:p>
          <a:p>
            <a:pPr algn="ctr"/>
            <a:r>
              <a:rPr lang="es-CO" dirty="0" smtClean="0"/>
              <a:t>Guantes.</a:t>
            </a:r>
            <a:endParaRPr lang="es-CO" dirty="0"/>
          </a:p>
        </p:txBody>
      </p:sp>
      <p:sp>
        <p:nvSpPr>
          <p:cNvPr id="18" name="17 Rectángulo"/>
          <p:cNvSpPr/>
          <p:nvPr/>
        </p:nvSpPr>
        <p:spPr>
          <a:xfrm>
            <a:off x="693912" y="5949280"/>
            <a:ext cx="7406480" cy="908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La Finalidad </a:t>
            </a:r>
            <a:r>
              <a:rPr lang="es-CO" dirty="0"/>
              <a:t>D</a:t>
            </a:r>
            <a:r>
              <a:rPr lang="es-CO" dirty="0" smtClean="0"/>
              <a:t>e Todos </a:t>
            </a:r>
            <a:r>
              <a:rPr lang="es-CO" dirty="0"/>
              <a:t>E</a:t>
            </a:r>
            <a:r>
              <a:rPr lang="es-CO" dirty="0" smtClean="0"/>
              <a:t>stos </a:t>
            </a:r>
            <a:r>
              <a:rPr lang="es-CO" dirty="0"/>
              <a:t>A</a:t>
            </a:r>
            <a:r>
              <a:rPr lang="es-CO" dirty="0" smtClean="0"/>
              <a:t>rtefactos </a:t>
            </a:r>
            <a:r>
              <a:rPr lang="es-CO" dirty="0"/>
              <a:t>S</a:t>
            </a:r>
            <a:r>
              <a:rPr lang="es-CO" dirty="0" smtClean="0"/>
              <a:t>on </a:t>
            </a:r>
            <a:r>
              <a:rPr lang="es-CO" dirty="0"/>
              <a:t>P</a:t>
            </a:r>
            <a:r>
              <a:rPr lang="es-CO" dirty="0" smtClean="0"/>
              <a:t>roteger </a:t>
            </a:r>
            <a:r>
              <a:rPr lang="es-CO" dirty="0"/>
              <a:t>L</a:t>
            </a:r>
            <a:r>
              <a:rPr lang="es-CO" dirty="0" smtClean="0"/>
              <a:t>a </a:t>
            </a:r>
            <a:r>
              <a:rPr lang="es-CO" dirty="0"/>
              <a:t>I</a:t>
            </a:r>
            <a:r>
              <a:rPr lang="es-CO" dirty="0" smtClean="0"/>
              <a:t>ntegridad </a:t>
            </a:r>
            <a:r>
              <a:rPr lang="es-CO" dirty="0"/>
              <a:t>F</a:t>
            </a:r>
            <a:r>
              <a:rPr lang="es-CO" dirty="0" smtClean="0"/>
              <a:t>ísica </a:t>
            </a:r>
            <a:r>
              <a:rPr lang="es-CO" dirty="0"/>
              <a:t>D</a:t>
            </a:r>
            <a:r>
              <a:rPr lang="es-CO" dirty="0" smtClean="0"/>
              <a:t>e </a:t>
            </a:r>
            <a:r>
              <a:rPr lang="es-CO" dirty="0"/>
              <a:t>L</a:t>
            </a:r>
            <a:r>
              <a:rPr lang="es-CO" dirty="0" smtClean="0"/>
              <a:t>a Persona </a:t>
            </a:r>
            <a:r>
              <a:rPr lang="es-CO" dirty="0"/>
              <a:t>Y</a:t>
            </a:r>
            <a:r>
              <a:rPr lang="es-CO" dirty="0" smtClean="0"/>
              <a:t> </a:t>
            </a:r>
            <a:r>
              <a:rPr lang="es-CO" dirty="0"/>
              <a:t>S</a:t>
            </a:r>
            <a:r>
              <a:rPr lang="es-CO" dirty="0" smtClean="0"/>
              <a:t>u Seguridad </a:t>
            </a:r>
            <a:endParaRPr lang="es-CO" dirty="0"/>
          </a:p>
        </p:txBody>
      </p:sp>
      <p:cxnSp>
        <p:nvCxnSpPr>
          <p:cNvPr id="24" name="23 Conector recto"/>
          <p:cNvCxnSpPr/>
          <p:nvPr/>
        </p:nvCxnSpPr>
        <p:spPr>
          <a:xfrm>
            <a:off x="1043608" y="5230300"/>
            <a:ext cx="360040" cy="1079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2915816" y="52303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2411760" y="5230300"/>
            <a:ext cx="0" cy="7189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>
            <a:stCxn id="36" idx="2"/>
          </p:cNvCxnSpPr>
          <p:nvPr/>
        </p:nvCxnSpPr>
        <p:spPr>
          <a:xfrm>
            <a:off x="4608004" y="5085734"/>
            <a:ext cx="0" cy="1223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H="1">
            <a:off x="7812360" y="5769810"/>
            <a:ext cx="802432" cy="1088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428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108</Words>
  <Application>Microsoft Office PowerPoint</Application>
  <PresentationFormat>Presentación en pantalla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Clasificación de operadores  tecnológicos según el área de la aplicación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2016-11-09T11:45:30Z</dcterms:created>
  <dcterms:modified xsi:type="dcterms:W3CDTF">2016-11-09T13:35:26Z</dcterms:modified>
</cp:coreProperties>
</file>